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7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0BF-97F0-4EBC-8A09-CBA2D4ACA859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9806993-BF15-4474-8743-E56BAC6AB7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0BF-97F0-4EBC-8A09-CBA2D4ACA859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06993-BF15-4474-8743-E56BAC6AB7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0BF-97F0-4EBC-8A09-CBA2D4ACA859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06993-BF15-4474-8743-E56BAC6AB7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0BF-97F0-4EBC-8A09-CBA2D4ACA859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9806993-BF15-4474-8743-E56BAC6AB7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0BF-97F0-4EBC-8A09-CBA2D4ACA859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06993-BF15-4474-8743-E56BAC6AB72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0BF-97F0-4EBC-8A09-CBA2D4ACA859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06993-BF15-4474-8743-E56BAC6AB7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0BF-97F0-4EBC-8A09-CBA2D4ACA859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9806993-BF15-4474-8743-E56BAC6AB72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0BF-97F0-4EBC-8A09-CBA2D4ACA859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06993-BF15-4474-8743-E56BAC6AB7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0BF-97F0-4EBC-8A09-CBA2D4ACA859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06993-BF15-4474-8743-E56BAC6AB7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0BF-97F0-4EBC-8A09-CBA2D4ACA859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06993-BF15-4474-8743-E56BAC6AB7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0BF-97F0-4EBC-8A09-CBA2D4ACA859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06993-BF15-4474-8743-E56BAC6AB72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1C430BF-97F0-4EBC-8A09-CBA2D4ACA859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9806993-BF15-4474-8743-E56BAC6AB72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857233"/>
            <a:ext cx="8458200" cy="1857387"/>
          </a:xfrm>
        </p:spPr>
        <p:txBody>
          <a:bodyPr/>
          <a:lstStyle/>
          <a:p>
            <a:r>
              <a:rPr lang="ru-RU" dirty="0" smtClean="0"/>
              <a:t>      Профилактика </a:t>
            </a:r>
            <a:r>
              <a:rPr lang="ru-RU" dirty="0" err="1" smtClean="0"/>
              <a:t>дисграфии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2071678"/>
            <a:ext cx="8458200" cy="307183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Дисграфия у ребенка: почему путаются и пропадают буквы - Дети - TCH.ua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071678"/>
            <a:ext cx="8572560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642918"/>
            <a:ext cx="735811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 </a:t>
            </a:r>
            <a:r>
              <a:rPr lang="ru-RU" sz="2000" dirty="0" err="1"/>
              <a:t>Дисграфия</a:t>
            </a:r>
            <a:r>
              <a:rPr lang="ru-RU" sz="2000" dirty="0"/>
              <a:t> никогда не возникает "из ничего"! Работа по устранению </a:t>
            </a:r>
            <a:r>
              <a:rPr lang="ru-RU" sz="2000" dirty="0" err="1"/>
              <a:t>дисграфии</a:t>
            </a:r>
            <a:r>
              <a:rPr lang="ru-RU" sz="2000" dirty="0"/>
              <a:t> должна начинаться не в школе, когда обнаружатся специфические ошибки на письме, а в дошкольном возрасте, задолго до начала обучения ребенка грамоте. Дети страдающие </a:t>
            </a:r>
            <a:r>
              <a:rPr lang="ru-RU" sz="2000" dirty="0" err="1"/>
              <a:t>дисграфией</a:t>
            </a:r>
            <a:r>
              <a:rPr lang="ru-RU" sz="2000" dirty="0"/>
              <a:t>, нуждаются в специальной логопедической помощи, так как специфические ошибки письма не могут быть преодолены обычными школьными методами. Важно учитывать, что </a:t>
            </a:r>
            <a:r>
              <a:rPr lang="ru-RU" sz="2000" dirty="0" err="1"/>
              <a:t>дисграфию</a:t>
            </a:r>
            <a:r>
              <a:rPr lang="ru-RU" sz="2000" dirty="0"/>
              <a:t> значительно легче предупредить, чем устранить.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              К мерам ранней профилактики </a:t>
            </a:r>
            <a:r>
              <a:rPr lang="ru-RU" sz="2000" dirty="0" err="1"/>
              <a:t>дисграфии</a:t>
            </a:r>
            <a:r>
              <a:rPr lang="ru-RU" sz="2000" dirty="0"/>
              <a:t> относится целенаправленное развитие у ребенка тех психических функций, которые необходимы для нормального овладения процессами письма и чтения.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Найди и подчеркни названия птиц  (читая буквы по вертикали и горизонтали) 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pic>
        <p:nvPicPr>
          <p:cNvPr id="1026" name="Picture 2" descr="http://nosh14.sheledu.ru/images/1(4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142984"/>
            <a:ext cx="6357982" cy="4786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6"/>
            <a:ext cx="764386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/>
              <a:t>                                Буквы-прилипалы</a:t>
            </a:r>
            <a:r>
              <a:rPr lang="ru-RU" sz="2400" b="1" i="1" dirty="0"/>
              <a:t>.                    </a:t>
            </a:r>
            <a:endParaRPr lang="ru-RU" sz="2400" dirty="0"/>
          </a:p>
          <a:p>
            <a:r>
              <a:rPr lang="ru-RU" sz="2400" dirty="0"/>
              <a:t>Вычеркни повторяющиеся буквы, составь предложения. Прочти рассказ(запиши).</a:t>
            </a:r>
          </a:p>
          <a:p>
            <a:r>
              <a:rPr lang="ru-RU" sz="2400" i="1" dirty="0" err="1"/>
              <a:t>Слклолро</a:t>
            </a:r>
            <a:r>
              <a:rPr lang="ru-RU" sz="2400" i="1" dirty="0"/>
              <a:t> </a:t>
            </a:r>
            <a:r>
              <a:rPr lang="ru-RU" sz="2400" i="1" dirty="0" err="1"/>
              <a:t>нлаллстлулплилт</a:t>
            </a:r>
            <a:r>
              <a:rPr lang="ru-RU" sz="2400" i="1" dirty="0"/>
              <a:t> </a:t>
            </a:r>
            <a:r>
              <a:rPr lang="ru-RU" sz="2400" i="1" dirty="0" err="1"/>
              <a:t>злиллмлал</a:t>
            </a:r>
            <a:r>
              <a:rPr lang="ru-RU" sz="2400" i="1" dirty="0"/>
              <a:t>. </a:t>
            </a:r>
            <a:endParaRPr lang="ru-RU" sz="2400" dirty="0"/>
          </a:p>
          <a:p>
            <a:r>
              <a:rPr lang="ru-RU" sz="2400" i="1" dirty="0" err="1"/>
              <a:t>Уыпыадуыты</a:t>
            </a:r>
            <a:r>
              <a:rPr lang="ru-RU" sz="2400" i="1" dirty="0"/>
              <a:t> </a:t>
            </a:r>
            <a:r>
              <a:rPr lang="ru-RU" sz="2400" i="1" dirty="0" err="1"/>
              <a:t>ныа</a:t>
            </a:r>
            <a:r>
              <a:rPr lang="ru-RU" sz="2400" i="1" dirty="0"/>
              <a:t> </a:t>
            </a:r>
            <a:r>
              <a:rPr lang="ru-RU" sz="2400" i="1" dirty="0" err="1"/>
              <a:t>зыемылыю</a:t>
            </a:r>
            <a:r>
              <a:rPr lang="ru-RU" sz="2400" i="1" dirty="0"/>
              <a:t> </a:t>
            </a:r>
            <a:r>
              <a:rPr lang="ru-RU" sz="2400" i="1" dirty="0" err="1"/>
              <a:t>сывыерыкыаыюыщыиые</a:t>
            </a:r>
            <a:r>
              <a:rPr lang="ru-RU" sz="2400" i="1" dirty="0"/>
              <a:t> </a:t>
            </a:r>
            <a:r>
              <a:rPr lang="ru-RU" sz="2400" i="1" dirty="0" err="1"/>
              <a:t>сынеыжыинкыи</a:t>
            </a:r>
            <a:endParaRPr lang="ru-RU" sz="2400" dirty="0"/>
          </a:p>
          <a:p>
            <a:r>
              <a:rPr lang="ru-RU" sz="2400" i="1" dirty="0" err="1"/>
              <a:t>Лаеса</a:t>
            </a:r>
            <a:r>
              <a:rPr lang="ru-RU" sz="2400" i="1" dirty="0"/>
              <a:t> </a:t>
            </a:r>
            <a:r>
              <a:rPr lang="ru-RU" sz="2400" i="1" dirty="0" err="1" smtClean="0"/>
              <a:t>абаудауата</a:t>
            </a:r>
            <a:r>
              <a:rPr lang="ru-RU" sz="2400" i="1" dirty="0" smtClean="0"/>
              <a:t> </a:t>
            </a:r>
            <a:r>
              <a:rPr lang="ru-RU" sz="2400" i="1" dirty="0" err="1"/>
              <a:t>баеалыамаи</a:t>
            </a:r>
            <a:r>
              <a:rPr lang="ru-RU" sz="2400" i="1" dirty="0"/>
              <a:t>.  </a:t>
            </a:r>
            <a:endParaRPr lang="ru-RU" sz="2400" dirty="0"/>
          </a:p>
          <a:p>
            <a:r>
              <a:rPr lang="ru-RU" sz="2400" i="1" dirty="0" err="1"/>
              <a:t>Сльн</a:t>
            </a:r>
            <a:r>
              <a:rPr lang="ru-RU" sz="2400" i="1" dirty="0"/>
              <a:t> </a:t>
            </a:r>
            <a:r>
              <a:rPr lang="ru-RU" sz="2400" i="1" dirty="0" err="1"/>
              <a:t>мрз</a:t>
            </a:r>
            <a:r>
              <a:rPr lang="ru-RU" sz="2400" i="1" dirty="0"/>
              <a:t> </a:t>
            </a:r>
            <a:r>
              <a:rPr lang="ru-RU" sz="2400" i="1" dirty="0" err="1"/>
              <a:t>згн</a:t>
            </a:r>
            <a:r>
              <a:rPr lang="ru-RU" sz="2400" i="1" dirty="0"/>
              <a:t> </a:t>
            </a:r>
            <a:r>
              <a:rPr lang="ru-RU" sz="2400" i="1" dirty="0" smtClean="0"/>
              <a:t>и </a:t>
            </a:r>
            <a:r>
              <a:rPr lang="ru-RU" sz="2400" i="1" dirty="0" err="1" smtClean="0"/>
              <a:t>паолае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млкх</a:t>
            </a:r>
            <a:r>
              <a:rPr lang="ru-RU" sz="2400" i="1" dirty="0" smtClean="0"/>
              <a:t> </a:t>
            </a:r>
            <a:r>
              <a:rPr lang="ru-RU" sz="2400" i="1" dirty="0" err="1"/>
              <a:t>зврй</a:t>
            </a:r>
            <a:r>
              <a:rPr lang="ru-RU" sz="2400" i="1" dirty="0"/>
              <a:t> в </a:t>
            </a:r>
            <a:r>
              <a:rPr lang="ru-RU" sz="2400" i="1" dirty="0" err="1"/>
              <a:t>нрк</a:t>
            </a:r>
            <a:r>
              <a:rPr lang="ru-RU" sz="2400" i="1" dirty="0"/>
              <a:t>. </a:t>
            </a:r>
            <a:endParaRPr lang="ru-RU" sz="2400" dirty="0"/>
          </a:p>
          <a:p>
            <a:r>
              <a:rPr lang="ru-RU" sz="2400" dirty="0"/>
              <a:t>Проверь себя:</a:t>
            </a:r>
          </a:p>
          <a:p>
            <a:r>
              <a:rPr lang="ru-RU" sz="2400" dirty="0"/>
              <a:t>Скоро наступит зима. Упадут на землю сверкающие снежинки. Лес и поле будут белым. Сильные морозы загонят мелких зверей в норки.</a:t>
            </a:r>
          </a:p>
          <a:p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714356"/>
            <a:ext cx="692948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/>
              <a:t>                                Тексты </a:t>
            </a:r>
            <a:r>
              <a:rPr lang="ru-RU" sz="2400" b="1" i="1" dirty="0"/>
              <a:t>без границ слов.</a:t>
            </a:r>
            <a:endParaRPr lang="ru-RU" sz="2400" dirty="0"/>
          </a:p>
          <a:p>
            <a:r>
              <a:rPr lang="ru-RU" sz="2400" dirty="0"/>
              <a:t>Найди слова в предложении, раздели их. Запиши верно</a:t>
            </a:r>
          </a:p>
          <a:p>
            <a:r>
              <a:rPr lang="ru-RU" sz="2400" i="1" dirty="0"/>
              <a:t>Белки.</a:t>
            </a:r>
            <a:endParaRPr lang="ru-RU" sz="2400" dirty="0"/>
          </a:p>
          <a:p>
            <a:r>
              <a:rPr lang="ru-RU" sz="2400" i="1" dirty="0" err="1"/>
              <a:t>Душистойсмолойпахнетбор.Устаройсосныпрыгаютбелки.Снялизверькипу</a:t>
            </a:r>
            <a:r>
              <a:rPr lang="ru-RU" sz="2400" i="1" dirty="0"/>
              <a:t> </a:t>
            </a:r>
            <a:r>
              <a:rPr lang="ru-RU" sz="2400" i="1" dirty="0" err="1"/>
              <a:t>шистыесерыешубки.Рыжимисталиунихспинки,пышныехвосты.Всюдолгуюзи</a:t>
            </a:r>
            <a:r>
              <a:rPr lang="ru-RU" sz="2400" i="1" dirty="0"/>
              <a:t> </a:t>
            </a:r>
            <a:r>
              <a:rPr lang="ru-RU" sz="2400" i="1" dirty="0" err="1"/>
              <a:t>мубелкижиливлесу</a:t>
            </a:r>
            <a:r>
              <a:rPr lang="ru-RU" sz="2400" i="1" dirty="0"/>
              <a:t>.</a:t>
            </a:r>
            <a:endParaRPr lang="ru-RU" sz="2400" dirty="0"/>
          </a:p>
          <a:p>
            <a:r>
              <a:rPr lang="ru-RU" sz="2400" i="1" dirty="0" err="1"/>
              <a:t>Ответраистужипряталисьвтѐпломгнезде.Онирадысветлойвесне.</a:t>
            </a:r>
            <a:endParaRPr lang="ru-RU" sz="2400" dirty="0"/>
          </a:p>
        </p:txBody>
      </p:sp>
      <p:pic>
        <p:nvPicPr>
          <p:cNvPr id="3" name="Рисунок 2" descr="Зачем белке, лисе, соболю и прочим такой пушистый хвост? | Вопрос ..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4357694"/>
            <a:ext cx="198120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s://sun9-61.userapi.com/c858532/v858532609/f8d73/NfI7aiEPNPw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85728"/>
            <a:ext cx="6000792" cy="628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Средняя общеобразовательная школа № 18» г. Тобольска - Средняя ..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500042"/>
            <a:ext cx="4500594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605100" y="3244334"/>
            <a:ext cx="19337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Желаем успехов</a:t>
            </a:r>
            <a:r>
              <a:rPr lang="ru-RU" sz="2800" dirty="0"/>
              <a:t>!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122</TotalTime>
  <Words>33</Words>
  <Application>Microsoft Office PowerPoint</Application>
  <PresentationFormat>Экран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Трек</vt:lpstr>
      <vt:lpstr>      Профилактика дисграфии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дисграфии</dc:title>
  <dc:creator>expert</dc:creator>
  <cp:lastModifiedBy>expert</cp:lastModifiedBy>
  <cp:revision>13</cp:revision>
  <dcterms:created xsi:type="dcterms:W3CDTF">2020-05-06T11:28:26Z</dcterms:created>
  <dcterms:modified xsi:type="dcterms:W3CDTF">2020-05-06T13:30:50Z</dcterms:modified>
</cp:coreProperties>
</file>